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9" r:id="rId4"/>
    <p:sldId id="260" r:id="rId5"/>
    <p:sldId id="270" r:id="rId6"/>
    <p:sldId id="262" r:id="rId7"/>
    <p:sldId id="263" r:id="rId8"/>
    <p:sldId id="264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1067310-02FE-4A9F-816F-E1D51E43375F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245AE2C-6F42-4232-9A1B-EBBA7E0EEBD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Отчет по результатам проведения месячника безопасности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3193646"/>
          </a:xfrm>
        </p:spPr>
        <p:txBody>
          <a:bodyPr/>
          <a:lstStyle/>
          <a:p>
            <a:r>
              <a:rPr lang="ru-RU" dirty="0" smtClean="0"/>
              <a:t>МБУ «СШ «Искра» г. </a:t>
            </a:r>
            <a:r>
              <a:rPr lang="ru-RU" dirty="0" smtClean="0"/>
              <a:t>Перми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2020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55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56"/>
            <a:ext cx="8229600" cy="952872"/>
          </a:xfrm>
        </p:spPr>
        <p:txBody>
          <a:bodyPr>
            <a:no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	</a:t>
            </a:r>
            <a:r>
              <a:rPr lang="ru-RU" sz="1400" dirty="0" smtClean="0">
                <a:solidFill>
                  <a:schemeClr val="tx1"/>
                </a:solidFill>
              </a:rPr>
              <a:t>С </a:t>
            </a:r>
            <a:r>
              <a:rPr lang="ru-RU" sz="1400" dirty="0">
                <a:solidFill>
                  <a:schemeClr val="tx1"/>
                </a:solidFill>
              </a:rPr>
              <a:t>20.08. по 20.09.2020 года в МБУ «СШ «Искра» проходил «месячник безопасности детей». Перед началом месячника безопасности был составлен план мероприятий, назначены ответственные.</a:t>
            </a:r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408792"/>
              </p:ext>
            </p:extLst>
          </p:nvPr>
        </p:nvGraphicFramePr>
        <p:xfrm>
          <a:off x="323528" y="1052736"/>
          <a:ext cx="8496945" cy="5400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111"/>
                <a:gridCol w="3285313"/>
                <a:gridCol w="1296144"/>
                <a:gridCol w="2088232"/>
                <a:gridCol w="1296145"/>
              </a:tblGrid>
              <a:tr h="12353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Проводимые 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Время и место проведе-</a:t>
                      </a:r>
                    </a:p>
                    <a:p>
                      <a:pPr algn="ctr"/>
                      <a:r>
                        <a:rPr lang="ru-RU" dirty="0" smtClean="0"/>
                        <a:t>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Кто проводил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Отметка о выполнении</a:t>
                      </a:r>
                      <a:endParaRPr lang="ru-RU" dirty="0"/>
                    </a:p>
                  </a:txBody>
                  <a:tcPr/>
                </a:tc>
              </a:tr>
              <a:tr h="385385">
                <a:tc gridSpan="5">
                  <a:txBody>
                    <a:bodyPr/>
                    <a:lstStyle/>
                    <a:p>
                      <a:r>
                        <a:rPr lang="ru-RU" b="1" dirty="0" smtClean="0"/>
                        <a:t>Подготовительный период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4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1.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Разработка и корректировка плана организации и проведения «Месячник безопасности детей»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20.08.2020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Директор, уполномоченный на решение задач в области ГО и ЧС, тренеры.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249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2.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Проведение инструктажа  с сотрудниками по мерам безопасности при проведении массовых мероприятий, действиям сотрудников в случае возникновения ЧС, пожаре, при угрозе террористического характера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26.08.2020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Директор, уполномоченный на решение задач в области ГО и ЧС.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9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3.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Обеспечить информационное освещение </a:t>
                      </a:r>
                      <a:r>
                        <a:rPr lang="ru-RU" sz="1400" b="1">
                          <a:effectLst/>
                          <a:latin typeface="+mn-lt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Месячник безопасности детей» на сайте СШ.</a:t>
                      </a:r>
                      <a:endParaRPr lang="ru-RU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20.09.2020</a:t>
                      </a:r>
                      <a:endParaRPr lang="ru-RU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директор</a:t>
                      </a:r>
                      <a:endParaRPr lang="ru-RU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268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479038"/>
              </p:ext>
            </p:extLst>
          </p:nvPr>
        </p:nvGraphicFramePr>
        <p:xfrm>
          <a:off x="323528" y="184383"/>
          <a:ext cx="8496944" cy="6409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110"/>
                <a:gridCol w="3213306"/>
                <a:gridCol w="1368152"/>
                <a:gridCol w="2099124"/>
                <a:gridCol w="1285252"/>
              </a:tblGrid>
              <a:tr h="450164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№ п/п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Проводимые мероприятия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Время и место проведения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Кто проводил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Отметка о выполнении</a:t>
                      </a:r>
                      <a:endParaRPr lang="ru-RU" sz="1050" dirty="0"/>
                    </a:p>
                  </a:txBody>
                  <a:tcPr/>
                </a:tc>
              </a:tr>
              <a:tr h="365132">
                <a:tc gridSpan="5"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мероприятия «Месячник безопасности детей»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00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Сбор руководящего состава ГО, тренерского состава, заслушивание доклада начальника ГО, директора учреждения о готовности к проведению мероприятий, предусмотренных в рамках проведения мероприятия «Месячник безопасности детей»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26.08.2020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СШ «Искра»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Директор, уполномоченный на решение задач в области ГО и ЧС, тренеры.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</a:p>
                  </a:txBody>
                  <a:tcPr marL="68580" marR="68580" marT="0" marB="0"/>
                </a:tc>
              </a:tr>
              <a:tr h="615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Практическое занятие: «Действие учащихся и коллектива по сигналу» Внимание всем! «Пожарная опасность»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16.09.2020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тренеры, заместитель директора по АХЧ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1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6.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Организация и проведение спортивного мероприятия по правилам поведения ЧС различного характера.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25.08.2020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Спортивная площадка СШ «Искра»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Отделение настольного тенниса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7.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+mn-lt"/>
                          <a:ea typeface="Calibri"/>
                          <a:cs typeface="Times New Roman"/>
                        </a:rPr>
                        <a:t>Военно-спортивная эстафета с элементами ГО.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04.09.2020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Спортивная площадка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Отделение единоборств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</a:p>
                  </a:txBody>
                  <a:tcPr marL="68580" marR="68580" marT="0" marB="0"/>
                </a:tc>
              </a:tr>
              <a:tr h="4642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8.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Практическое занятие по ГО.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11.09.2020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Спортивный </a:t>
                      </a: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зал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Тренер по гандболу Пастухов И.В.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9.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+mn-lt"/>
                          <a:ea typeface="Calibri"/>
                          <a:cs typeface="Times New Roman"/>
                        </a:rPr>
                        <a:t>Викторина по ГО и ЧС с детьми.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24.08.2020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Спортивная площадка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Отделение настольного тенниса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1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10.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Инструктаж с детьми по ТБ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 по правилам пожарной безопасности;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 по охране труда;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 по правилам дорожного движения;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 инструктаж об антитеррористической безопасности</a:t>
                      </a: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 01.09 по 20.09.2020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Спортивные залы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тренеры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Мероприятие: «Поведение в экстремальных ситуациях»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13.09.2020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Тренер </a:t>
                      </a:r>
                      <a:r>
                        <a:rPr lang="ru-RU" sz="105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Евайко</a:t>
                      </a: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Н.В.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52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650362"/>
              </p:ext>
            </p:extLst>
          </p:nvPr>
        </p:nvGraphicFramePr>
        <p:xfrm>
          <a:off x="323850" y="188913"/>
          <a:ext cx="8496944" cy="3743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110"/>
                <a:gridCol w="3213306"/>
                <a:gridCol w="1368152"/>
                <a:gridCol w="2099124"/>
                <a:gridCol w="1285252"/>
              </a:tblGrid>
              <a:tr h="45016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№ п/п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Проводимые мероприятия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Время и место проведения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Кто проводил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n-lt"/>
                        </a:rPr>
                        <a:t>Отметка о выполнении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</a:tr>
              <a:tr h="365132">
                <a:tc gridSpan="5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Подведение итогов мероприятия «Месячник безопасности детей»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00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Сбор тренерского состава для подведения итогов мероприятия «Месячник безопасности детей» заслушивание ответственных должностных лиц. Обсуждение итогов мероприятия.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Объявление приказа директора школы об итогах проведения мероприятия «Месячник безопасности детей»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20.09.2020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Директор учреждения, уполномоченный на решение задач в области ГО и ЧС, тренеры.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выполнено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14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28653"/>
            <a:ext cx="3744416" cy="280831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877272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sz="2000" dirty="0" smtClean="0"/>
              <a:t>1. Проведен </a:t>
            </a:r>
            <a:r>
              <a:rPr lang="ru-RU" sz="2000" dirty="0"/>
              <a:t>инструктаж с сотрудниками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по </a:t>
            </a:r>
            <a:r>
              <a:rPr lang="ru-RU" sz="2000" dirty="0"/>
              <a:t>мерам безопасности при проведении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массовых </a:t>
            </a:r>
            <a:r>
              <a:rPr lang="ru-RU" sz="2000" dirty="0"/>
              <a:t>мероприятий, действиям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сотрудников </a:t>
            </a:r>
            <a:r>
              <a:rPr lang="ru-RU" sz="2000" dirty="0"/>
              <a:t>в случае возникновения ЧС,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пожаре</a:t>
            </a:r>
            <a:r>
              <a:rPr lang="ru-RU" sz="2000" dirty="0"/>
              <a:t>, при угрозе террористического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характера</a:t>
            </a:r>
            <a:r>
              <a:rPr lang="ru-RU" sz="2000" dirty="0"/>
              <a:t>. 26.08.2020 года.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Участвовало </a:t>
            </a:r>
            <a:r>
              <a:rPr lang="ru-RU" sz="2000" dirty="0"/>
              <a:t>15 человек</a:t>
            </a:r>
            <a:r>
              <a:rPr lang="ru-RU" sz="2000" dirty="0" smtClean="0"/>
              <a:t>.</a:t>
            </a:r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r>
              <a:rPr lang="ru-RU" sz="2000" dirty="0" smtClean="0"/>
              <a:t>                                                               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2</a:t>
            </a:r>
            <a:r>
              <a:rPr lang="ru-RU" sz="2000" dirty="0"/>
              <a:t>. Практическое занятие: «</a:t>
            </a:r>
            <a:r>
              <a:rPr lang="ru-RU" sz="2000" dirty="0" smtClean="0"/>
              <a:t>Действие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</a:t>
            </a:r>
            <a:r>
              <a:rPr lang="ru-RU" sz="2000" dirty="0"/>
              <a:t>учащихся и коллектива по сигналу»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Внимание </a:t>
            </a:r>
            <a:r>
              <a:rPr lang="ru-RU" sz="2000" dirty="0"/>
              <a:t>всем! «Пожарная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опасность</a:t>
            </a:r>
            <a:r>
              <a:rPr lang="ru-RU" sz="2000" dirty="0"/>
              <a:t>»  16.09.2020 прошла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тренировочная </a:t>
            </a:r>
            <a:r>
              <a:rPr lang="ru-RU" sz="2000" dirty="0"/>
              <a:t>эвакуация детей и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сотрудников </a:t>
            </a:r>
            <a:r>
              <a:rPr lang="ru-RU" sz="2000" dirty="0"/>
              <a:t>из здания школы в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случае </a:t>
            </a:r>
            <a:r>
              <a:rPr lang="ru-RU" sz="2000" dirty="0"/>
              <a:t>пожара. В практическом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занятии </a:t>
            </a:r>
            <a:r>
              <a:rPr lang="ru-RU" sz="2000" dirty="0"/>
              <a:t>приняло участие 9 </a:t>
            </a:r>
            <a:r>
              <a:rPr lang="ru-RU" sz="2000" dirty="0" smtClean="0"/>
              <a:t>сотрудников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</a:t>
            </a:r>
            <a:r>
              <a:rPr lang="ru-RU" sz="2000" dirty="0"/>
              <a:t>и 35 детей.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Проведенные мероприятия: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29000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2586993" cy="3429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33670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000" dirty="0" smtClean="0"/>
              <a:t>                                          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3</a:t>
            </a:r>
            <a:r>
              <a:rPr lang="ru-RU" sz="2000" dirty="0"/>
              <a:t>. Организация и проведение спортивного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мероприятия </a:t>
            </a:r>
            <a:r>
              <a:rPr lang="ru-RU" sz="2000" dirty="0"/>
              <a:t>по правилам поведения </a:t>
            </a:r>
            <a:r>
              <a:rPr lang="ru-RU" sz="2000" dirty="0" smtClean="0"/>
              <a:t>ЧС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</a:t>
            </a:r>
            <a:r>
              <a:rPr lang="ru-RU" sz="2000" dirty="0"/>
              <a:t>различного характера в лагере  «Досуга </a:t>
            </a:r>
            <a:r>
              <a:rPr lang="ru-RU" sz="2000" dirty="0" smtClean="0"/>
              <a:t>и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</a:t>
            </a:r>
            <a:r>
              <a:rPr lang="ru-RU" sz="2000" dirty="0"/>
              <a:t>отдыха» </a:t>
            </a:r>
            <a:r>
              <a:rPr lang="ru-RU" sz="2000" dirty="0" smtClean="0"/>
              <a:t>25.08.2020 </a:t>
            </a:r>
            <a:r>
              <a:rPr lang="ru-RU" sz="2000" dirty="0"/>
              <a:t>на спортивной </a:t>
            </a:r>
            <a:r>
              <a:rPr lang="ru-RU" sz="2000" dirty="0" smtClean="0"/>
              <a:t>площадке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</a:t>
            </a:r>
            <a:r>
              <a:rPr lang="ru-RU" sz="2000" dirty="0"/>
              <a:t>СШ «Искра». </a:t>
            </a: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r>
              <a:rPr lang="ru-RU" sz="2000" dirty="0" smtClean="0"/>
              <a:t>   Приняло </a:t>
            </a:r>
            <a:r>
              <a:rPr lang="ru-RU" sz="2000" dirty="0"/>
              <a:t>участие 25 детей.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92896"/>
            <a:ext cx="3024336" cy="408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4664"/>
            <a:ext cx="2895786" cy="386104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568952" cy="648072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4</a:t>
            </a:r>
            <a:r>
              <a:rPr lang="ru-RU" sz="2000" dirty="0"/>
              <a:t>. Викторина по ГО и ЧС с детьми лагеря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«</a:t>
            </a:r>
            <a:r>
              <a:rPr lang="ru-RU" sz="2000" dirty="0"/>
              <a:t>Досуга и отдыха» </a:t>
            </a:r>
            <a:r>
              <a:rPr lang="ru-RU" sz="2000" dirty="0" smtClean="0"/>
              <a:t>24.08.2020 г. </a:t>
            </a:r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r>
              <a:rPr lang="ru-RU" sz="2000" dirty="0" smtClean="0"/>
              <a:t>                                                                                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           Участвовало </a:t>
            </a:r>
            <a:r>
              <a:rPr lang="ru-RU" sz="2000" dirty="0"/>
              <a:t>25 детей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04" y="2764160"/>
            <a:ext cx="4680769" cy="350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6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3215"/>
            <a:ext cx="4032448" cy="3024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15" y="3545632"/>
            <a:ext cx="4091946" cy="306896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363272" cy="626469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000" dirty="0" smtClean="0"/>
              <a:t>           </a:t>
            </a:r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r>
              <a:rPr lang="ru-RU" sz="2000" dirty="0" smtClean="0"/>
              <a:t>                                                                    5</a:t>
            </a:r>
            <a:r>
              <a:rPr lang="ru-RU" sz="2000" dirty="0"/>
              <a:t>. Отделение рукопашного </a:t>
            </a:r>
            <a:r>
              <a:rPr lang="ru-RU" sz="2000" dirty="0" smtClean="0"/>
              <a:t>боя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</a:t>
            </a:r>
            <a:r>
              <a:rPr lang="ru-RU" sz="2000" dirty="0"/>
              <a:t>провели </a:t>
            </a:r>
            <a:r>
              <a:rPr lang="ru-RU" sz="2000" dirty="0" smtClean="0"/>
              <a:t>военно-спортивную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</a:t>
            </a:r>
            <a:r>
              <a:rPr lang="ru-RU" sz="2000" dirty="0"/>
              <a:t>эстафету с элементами ГО </a:t>
            </a:r>
            <a:r>
              <a:rPr lang="ru-RU" sz="2000" dirty="0" smtClean="0"/>
              <a:t>на</a:t>
            </a:r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</a:t>
            </a:r>
            <a:r>
              <a:rPr lang="ru-RU" sz="2000" dirty="0"/>
              <a:t>спортивной площадке </a:t>
            </a:r>
            <a:endParaRPr lang="ru-RU" sz="2000" dirty="0" smtClean="0"/>
          </a:p>
          <a:p>
            <a:pPr marL="13716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04.09.2020 г.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2" y="3851666"/>
            <a:ext cx="3275856" cy="24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6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0871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6</a:t>
            </a:r>
            <a:r>
              <a:rPr lang="ru-RU" sz="2000" dirty="0"/>
              <a:t>. Тренер по гандболу И.В. Пастухов провел практическое занятие по ГО</a:t>
            </a:r>
            <a:r>
              <a:rPr lang="ru-RU" sz="2000" dirty="0" smtClean="0"/>
              <a:t>.</a:t>
            </a:r>
          </a:p>
          <a:p>
            <a:pPr marL="137160" indent="0">
              <a:buNone/>
            </a:pPr>
            <a:endParaRPr lang="ru-RU" sz="2000" dirty="0"/>
          </a:p>
          <a:p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 algn="ctr">
              <a:buNone/>
            </a:pPr>
            <a:r>
              <a:rPr lang="ru-RU" sz="2000" dirty="0" smtClean="0"/>
              <a:t>На </a:t>
            </a:r>
            <a:r>
              <a:rPr lang="ru-RU" sz="2000" dirty="0"/>
              <a:t>занятии присутствовало 8 человек.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03267"/>
            <a:ext cx="6428528" cy="481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9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192688"/>
          </a:xfrm>
        </p:spPr>
        <p:txBody>
          <a:bodyPr/>
          <a:lstStyle/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r>
              <a:rPr lang="ru-RU" sz="2000" dirty="0" smtClean="0"/>
              <a:t>7</a:t>
            </a:r>
            <a:r>
              <a:rPr lang="ru-RU" sz="2000" dirty="0"/>
              <a:t>. Мероприятие: «Поведение в экстремальных ситуациях» провела тренер по баскетболу </a:t>
            </a:r>
            <a:r>
              <a:rPr lang="ru-RU" sz="2000" dirty="0" err="1"/>
              <a:t>Евайко</a:t>
            </a:r>
            <a:r>
              <a:rPr lang="ru-RU" sz="2000" dirty="0"/>
              <a:t> Н.В. с элементами кросса и тестов. 13.09.2020 г.</a:t>
            </a:r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 algn="ctr">
              <a:buNone/>
            </a:pPr>
            <a:endParaRPr lang="ru-RU" sz="2000" dirty="0" smtClean="0"/>
          </a:p>
          <a:p>
            <a:pPr marL="137160" indent="0" algn="ctr">
              <a:buNone/>
            </a:pPr>
            <a:r>
              <a:rPr lang="ru-RU" sz="2000" dirty="0" smtClean="0"/>
              <a:t>В </a:t>
            </a:r>
            <a:r>
              <a:rPr lang="ru-RU" sz="2000" dirty="0"/>
              <a:t>мероприятии приняло участие 18 человек.</a:t>
            </a: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84784"/>
            <a:ext cx="6840760" cy="456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6408712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2000" dirty="0"/>
              <a:t>8. В каждой группе с 01.09. по 20.09.2020 года тренерами  проведены инструктажи с детьми по ТБ</a:t>
            </a:r>
          </a:p>
          <a:p>
            <a:pPr marL="137160" indent="0">
              <a:buNone/>
            </a:pPr>
            <a:r>
              <a:rPr lang="ru-RU" sz="2000" dirty="0"/>
              <a:t>- по правилам пожарной безопасности;</a:t>
            </a:r>
          </a:p>
          <a:p>
            <a:pPr marL="137160" indent="0">
              <a:buNone/>
            </a:pPr>
            <a:r>
              <a:rPr lang="ru-RU" sz="2000" dirty="0"/>
              <a:t>- по охране труда;</a:t>
            </a:r>
          </a:p>
          <a:p>
            <a:pPr marL="137160" indent="0">
              <a:buNone/>
            </a:pPr>
            <a:r>
              <a:rPr lang="ru-RU" sz="2000" dirty="0"/>
              <a:t>- по правилам дорожного движения;</a:t>
            </a:r>
          </a:p>
          <a:p>
            <a:pPr marL="137160" indent="0">
              <a:buNone/>
            </a:pPr>
            <a:r>
              <a:rPr lang="ru-RU" sz="2000" dirty="0"/>
              <a:t>- инструктаж об антитеррористической безопасности</a:t>
            </a:r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>
              <a:buNone/>
            </a:pPr>
            <a:endParaRPr lang="ru-RU" sz="2000" dirty="0"/>
          </a:p>
          <a:p>
            <a:pPr marL="137160" indent="0">
              <a:buNone/>
            </a:pPr>
            <a:endParaRPr lang="ru-RU" sz="2000" dirty="0" smtClean="0"/>
          </a:p>
          <a:p>
            <a:pPr marL="137160" indent="0" algn="ctr">
              <a:buNone/>
            </a:pPr>
            <a:r>
              <a:rPr lang="ru-RU" sz="2000" dirty="0" smtClean="0"/>
              <a:t>Инструктаж </a:t>
            </a:r>
            <a:r>
              <a:rPr lang="ru-RU" sz="2000" dirty="0"/>
              <a:t>прошли 600 человек.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34888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6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179</TotalTime>
  <Words>703</Words>
  <Application>Microsoft Office PowerPoint</Application>
  <PresentationFormat>Экран (4:3)</PresentationFormat>
  <Paragraphs>202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Отчет по результатам проведения месячника безопасности</vt:lpstr>
      <vt:lpstr> С 20.08. по 20.09.2020 года в МБУ «СШ «Искра» проходил «месячник безопасности детей». Перед началом месячника безопасности был составлен план мероприятий, назначены ответственные.</vt:lpstr>
      <vt:lpstr>Презентация PowerPoint</vt:lpstr>
      <vt:lpstr>Презентация PowerPoint</vt:lpstr>
      <vt:lpstr>Проведенные мероприятия: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по результатам проведения месячника безопасности</dc:title>
  <dc:creator>user</dc:creator>
  <cp:lastModifiedBy>user</cp:lastModifiedBy>
  <cp:revision>11</cp:revision>
  <dcterms:created xsi:type="dcterms:W3CDTF">2020-09-17T11:44:28Z</dcterms:created>
  <dcterms:modified xsi:type="dcterms:W3CDTF">2020-09-18T10:24:25Z</dcterms:modified>
</cp:coreProperties>
</file>